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73" r:id="rId6"/>
    <p:sldId id="262" r:id="rId7"/>
    <p:sldId id="263" r:id="rId8"/>
    <p:sldId id="270" r:id="rId9"/>
    <p:sldId id="271" r:id="rId10"/>
    <p:sldId id="272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24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5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40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58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94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24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27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85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64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7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56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B33EE-0105-4826-A870-8D1C8D5ECFBD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35FC4-2FE3-4708-A49A-393DEB7FF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62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5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6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9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2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</cp:revision>
  <dcterms:created xsi:type="dcterms:W3CDTF">2020-09-08T06:20:58Z</dcterms:created>
  <dcterms:modified xsi:type="dcterms:W3CDTF">2020-09-08T06:53:12Z</dcterms:modified>
</cp:coreProperties>
</file>